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1" autoAdjust="0"/>
    <p:restoredTop sz="93957" autoAdjust="0"/>
  </p:normalViewPr>
  <p:slideViewPr>
    <p:cSldViewPr snapToGrid="0">
      <p:cViewPr varScale="1">
        <p:scale>
          <a:sx n="48" d="100"/>
          <a:sy n="48" d="100"/>
        </p:scale>
        <p:origin x="21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2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06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53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56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8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6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69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8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56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63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17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59A2-B26B-43E3-B657-F4B8839A6267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37E6C-3AE4-40E5-8B2C-29A055D5EF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0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C41FE8-BFFD-60B3-36B6-B03982DBC2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EA63738-66CD-9E3C-47F5-3873B1822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312ABF3-A69B-5683-264C-9C8722A8C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356" y="-130102"/>
            <a:ext cx="7044504" cy="9404204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0F82C8-A1FD-BD18-ED23-4768E3A5E88B}"/>
              </a:ext>
            </a:extLst>
          </p:cNvPr>
          <p:cNvSpPr txBox="1"/>
          <p:nvPr/>
        </p:nvSpPr>
        <p:spPr>
          <a:xfrm>
            <a:off x="1132407" y="5969333"/>
            <a:ext cx="4529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いやしのオルゴールコンサート </a:t>
            </a:r>
            <a:r>
              <a:rPr lang="en-US" altLang="ja-JP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in</a:t>
            </a:r>
            <a:r>
              <a:rPr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しが 交流会　　　</a:t>
            </a:r>
            <a:endParaRPr lang="en-US" altLang="ja-JP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D37F22-D85F-88E2-FCBC-31FA4A62949E}"/>
              </a:ext>
            </a:extLst>
          </p:cNvPr>
          <p:cNvSpPr txBox="1"/>
          <p:nvPr/>
        </p:nvSpPr>
        <p:spPr>
          <a:xfrm>
            <a:off x="582093" y="6429533"/>
            <a:ext cx="51435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たくさんのオルゴールにであい、いやしの調べにたっぷり包まれましょう。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難病患者の辻井裕美さんのパフォーマンスをいっしょに楽しみ交流しましょう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C15CF40-31B4-4A9E-B1B9-EE2639592FAD}"/>
              </a:ext>
            </a:extLst>
          </p:cNvPr>
          <p:cNvSpPr txBox="1"/>
          <p:nvPr/>
        </p:nvSpPr>
        <p:spPr>
          <a:xfrm>
            <a:off x="1290610" y="6812607"/>
            <a:ext cx="40497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日時：令和６年２月２５日</a:t>
            </a:r>
            <a:r>
              <a:rPr lang="en-US" altLang="ja-JP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lang="en-US" altLang="ja-JP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r>
              <a:rPr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lang="en-US" altLang="ja-JP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13</a:t>
            </a:r>
            <a:r>
              <a:rPr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lang="en-US" altLang="ja-JP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lang="en-US" altLang="ja-JP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15</a:t>
            </a:r>
            <a:r>
              <a:rPr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lang="en-US" altLang="ja-JP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</a:p>
          <a:p>
            <a:r>
              <a:rPr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会場：滋賀県難病相談支援センター研修室　定員： </a:t>
            </a:r>
            <a:r>
              <a:rPr lang="en-US" altLang="ja-JP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25</a:t>
            </a:r>
            <a:r>
              <a:rPr lang="ja-JP" altLang="en-US" sz="11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</a:t>
            </a:r>
            <a:endParaRPr lang="en-US" altLang="ja-JP" sz="11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F64EEAB-38A0-1DE6-34DE-03E82E33FA06}"/>
              </a:ext>
            </a:extLst>
          </p:cNvPr>
          <p:cNvSpPr/>
          <p:nvPr/>
        </p:nvSpPr>
        <p:spPr>
          <a:xfrm>
            <a:off x="1037014" y="7209334"/>
            <a:ext cx="4719966" cy="5770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ja-JP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お問い合わせ・お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申込み</a:t>
            </a:r>
            <a:r>
              <a:rPr lang="ja-JP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先</a:t>
            </a:r>
            <a:r>
              <a:rPr lang="ja-JP" altLang="en-US" sz="10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：特定非営利活動法人滋賀県難病連絡協議会</a:t>
            </a:r>
            <a:r>
              <a:rPr lang="ja-JP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    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TEL</a:t>
            </a:r>
            <a:r>
              <a:rPr lang="ja-JP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／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FAX</a:t>
            </a:r>
            <a:r>
              <a:rPr lang="ja-JP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０７７－５１０－０７０３</a:t>
            </a:r>
            <a:endParaRPr lang="en-US" altLang="ja-JP" sz="105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 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E</a:t>
            </a:r>
            <a:r>
              <a:rPr lang="ja-JP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メール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siga-nanren@kvd.biglobe.ne.jp</a:t>
            </a:r>
            <a:endParaRPr lang="ja-JP" altLang="ja-JP" sz="105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6" name="Picture 4" descr="ブレーメンの音楽隊のイラスト">
            <a:extLst>
              <a:ext uri="{FF2B5EF4-FFF2-40B4-BE49-F238E27FC236}">
                <a16:creationId xmlns:a16="http://schemas.microsoft.com/office/drawing/2014/main" id="{67D1BECD-FF7C-F73D-85F8-6A5CE45AC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45" y="6705914"/>
            <a:ext cx="657644" cy="77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>
            <a:extLst>
              <a:ext uri="{FF2B5EF4-FFF2-40B4-BE49-F238E27FC236}">
                <a16:creationId xmlns:a16="http://schemas.microsoft.com/office/drawing/2014/main" id="{E07BC49A-CFD8-D779-6EE2-2C761AF5B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599" y="6369787"/>
            <a:ext cx="1172808" cy="119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56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93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HGS創英角ﾎﾟｯﾌﾟ体</vt:lpstr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山根 正和</cp:lastModifiedBy>
  <cp:revision>2</cp:revision>
  <cp:lastPrinted>2024-01-19T06:34:21Z</cp:lastPrinted>
  <dcterms:created xsi:type="dcterms:W3CDTF">2024-01-19T02:48:32Z</dcterms:created>
  <dcterms:modified xsi:type="dcterms:W3CDTF">2024-01-20T03:58:07Z</dcterms:modified>
</cp:coreProperties>
</file>